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76" r:id="rId3"/>
    <p:sldId id="262" r:id="rId4"/>
    <p:sldId id="261" r:id="rId5"/>
    <p:sldId id="258" r:id="rId6"/>
    <p:sldId id="260" r:id="rId7"/>
    <p:sldId id="274" r:id="rId8"/>
    <p:sldId id="264" r:id="rId9"/>
    <p:sldId id="263" r:id="rId10"/>
    <p:sldId id="266" r:id="rId11"/>
    <p:sldId id="267" r:id="rId12"/>
    <p:sldId id="256" r:id="rId13"/>
    <p:sldId id="265" r:id="rId14"/>
    <p:sldId id="259" r:id="rId15"/>
    <p:sldId id="269" r:id="rId16"/>
    <p:sldId id="268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14" autoAdjust="0"/>
  </p:normalViewPr>
  <p:slideViewPr>
    <p:cSldViewPr>
      <p:cViewPr varScale="1">
        <p:scale>
          <a:sx n="62" d="100"/>
          <a:sy n="62" d="100"/>
        </p:scale>
        <p:origin x="-178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3B4E-6EF0-4DF5-AEC3-DFE6A3CA8EB6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7E07F-D574-4AB1-80B7-9EB5AE9F2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7E07F-D574-4AB1-80B7-9EB5AE9F264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elefon-doveria.ru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telefon-doveria.ru/childr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lefon-doveria.ru/parents/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emf"/><Relationship Id="rId4" Type="http://schemas.openxmlformats.org/officeDocument/2006/relationships/hyperlink" Target="https://telefon-doveria.ru/teenagers/" TargetMode="Externa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able_1" TargetMode="External"/><Relationship Id="rId2" Type="http://schemas.openxmlformats.org/officeDocument/2006/relationships/hyperlink" Target="https://www.macmillandictionary.com/dictionary/british/belie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cmillandictionary.com/dictionary/british/th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people_1" TargetMode="External"/><Relationship Id="rId7" Type="http://schemas.openxmlformats.org/officeDocument/2006/relationships/hyperlink" Target="https://www.macmillandictionary.com/dictionary/british/danger" TargetMode="External"/><Relationship Id="rId2" Type="http://schemas.openxmlformats.org/officeDocument/2006/relationships/hyperlink" Target="https://www.macmillandictionary.com/dictionary/british/place_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cmillandictionary.com/dictionary/british/weather_1" TargetMode="External"/><Relationship Id="rId5" Type="http://schemas.openxmlformats.org/officeDocument/2006/relationships/hyperlink" Target="https://www.macmillandictionary.com/dictionary/british/bad_1" TargetMode="External"/><Relationship Id="rId4" Type="http://schemas.openxmlformats.org/officeDocument/2006/relationships/hyperlink" Target="https://www.macmillandictionary.com/dictionary/british/protect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millandictionary.com/dictionary/british/live_1" TargetMode="External"/><Relationship Id="rId2" Type="http://schemas.openxmlformats.org/officeDocument/2006/relationships/hyperlink" Target="https://www.macmillandictionary.com/dictionary/british/place_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cmillandictionary.com/dictionary/british/people_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903" y="2278211"/>
            <a:ext cx="7019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УРОК В 11 КЛАССЕ  НА ТЕМУ </a:t>
            </a:r>
          </a:p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« ТЕЛЕФОН ДОВЕРИЯ»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517232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Учитель английского языка </a:t>
            </a:r>
          </a:p>
          <a:p>
            <a:pPr algn="ctr"/>
            <a:r>
              <a:rPr lang="ru-RU" sz="2000" dirty="0" smtClean="0"/>
              <a:t>МБОУ СОШ № 3 </a:t>
            </a:r>
            <a:r>
              <a:rPr lang="ru-RU" sz="2000" dirty="0" err="1" smtClean="0"/>
              <a:t>р.п</a:t>
            </a:r>
            <a:r>
              <a:rPr lang="ru-RU" sz="2000" dirty="0" smtClean="0"/>
              <a:t>. Сосновоборск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err="1" smtClean="0"/>
              <a:t>Кондакова</a:t>
            </a:r>
            <a:r>
              <a:rPr lang="ru-RU" sz="2000" b="1" dirty="0" smtClean="0"/>
              <a:t> Екатерина Дмитриевна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573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-1977" r="2162" b="-1"/>
          <a:stretch/>
        </p:blipFill>
        <p:spPr bwMode="auto">
          <a:xfrm>
            <a:off x="-1885950" y="-1051559"/>
            <a:ext cx="12492990" cy="879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1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/>
              </a:rPr>
              <a:t>Counsellor</a:t>
            </a:r>
            <a:r>
              <a:rPr lang="en-US" sz="4000" b="1" dirty="0">
                <a:latin typeface="Arial Black" pitchFamily="34" charset="0"/>
                <a:ea typeface="Calibri"/>
              </a:rPr>
              <a:t> </a:t>
            </a:r>
            <a:r>
              <a:rPr lang="en-US" sz="4000" b="1" dirty="0" smtClean="0">
                <a:latin typeface="Arial Black" pitchFamily="34" charset="0"/>
                <a:ea typeface="Calibri"/>
              </a:rPr>
              <a:t>(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  <a:ea typeface="Calibri"/>
              </a:rPr>
              <a:t>N</a:t>
            </a:r>
            <a:r>
              <a:rPr lang="en-US" sz="4000" b="1" dirty="0" smtClean="0">
                <a:latin typeface="Arial Black" pitchFamily="34" charset="0"/>
                <a:ea typeface="Calibri"/>
              </a:rPr>
              <a:t>) </a:t>
            </a:r>
          </a:p>
          <a:p>
            <a:endParaRPr lang="en-US" sz="3200" b="1" dirty="0">
              <a:latin typeface="Times New Roman"/>
            </a:endParaRPr>
          </a:p>
          <a:p>
            <a:endParaRPr lang="en-US" sz="3200" b="1" dirty="0" smtClean="0">
              <a:latin typeface="Arial Black" pitchFamily="34" charset="0"/>
            </a:endParaRPr>
          </a:p>
          <a:p>
            <a:r>
              <a:rPr lang="en-US" sz="4000" b="1" dirty="0" smtClean="0">
                <a:latin typeface="Arial Black" pitchFamily="34" charset="0"/>
              </a:rPr>
              <a:t>Council (</a:t>
            </a:r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N</a:t>
            </a:r>
            <a:r>
              <a:rPr lang="en-US" sz="4000" b="1" dirty="0" smtClean="0">
                <a:latin typeface="Arial Black" pitchFamily="34" charset="0"/>
              </a:rPr>
              <a:t>)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b="1" dirty="0" smtClean="0">
                <a:latin typeface="Times New Roman"/>
              </a:rPr>
              <a:t>- 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piece of advice 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843808" y="2852936"/>
            <a:ext cx="893440" cy="1296144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56144" y="4395182"/>
            <a:ext cx="7776864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Counsel </a:t>
            </a:r>
            <a:r>
              <a:rPr lang="en-US" sz="4000" dirty="0" smtClean="0">
                <a:latin typeface="Arial Black" pitchFamily="34" charset="0"/>
              </a:rPr>
              <a:t>(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V</a:t>
            </a:r>
            <a:r>
              <a:rPr lang="en-US" sz="4000" dirty="0" smtClean="0">
                <a:latin typeface="Arial Black" pitchFamily="34" charset="0"/>
              </a:rPr>
              <a:t>)</a:t>
            </a:r>
            <a:r>
              <a:rPr lang="en-US" sz="3200" dirty="0" smtClean="0">
                <a:latin typeface="Arial Black" pitchFamily="34" charset="0"/>
              </a:rPr>
              <a:t>  - 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to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give someone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advice and help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with their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problems, especially as </a:t>
            </a:r>
            <a:r>
              <a:rPr lang="en-US" sz="3200" dirty="0">
                <a:solidFill>
                  <a:srgbClr val="382971"/>
                </a:solidFill>
                <a:latin typeface="Arial Black" pitchFamily="34" charset="0"/>
              </a:rPr>
              <a:t>your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382971"/>
                </a:solidFill>
                <a:latin typeface="Arial Black" pitchFamily="34" charset="0"/>
              </a:rPr>
              <a:t>job</a:t>
            </a:r>
            <a:endParaRPr lang="ru-RU" sz="3200" dirty="0">
              <a:solidFill>
                <a:srgbClr val="382971"/>
              </a:solidFill>
              <a:latin typeface="Arial Black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699792" y="1052736"/>
            <a:ext cx="936104" cy="115212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4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allkid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1430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YaDoveryaju_teenager_500x475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96" y="2060848"/>
            <a:ext cx="2808312" cy="27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motherparents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694"/>
            <a:ext cx="2997374" cy="290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Телефон доверия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31" y="3751704"/>
            <a:ext cx="2177777" cy="23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9" y="43056"/>
            <a:ext cx="3024423" cy="37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01025"/>
              </p:ext>
            </p:extLst>
          </p:nvPr>
        </p:nvGraphicFramePr>
        <p:xfrm>
          <a:off x="-1" y="0"/>
          <a:ext cx="9144002" cy="686199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047364"/>
                <a:gridCol w="3048319"/>
                <a:gridCol w="3048319"/>
              </a:tblGrid>
              <a:tr h="1340768">
                <a:tc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KNOW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WANT to KNOW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LEARNT</a:t>
                      </a:r>
                      <a:endParaRPr lang="ru-RU" sz="4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718555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Who 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it helps?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8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</a:tabLs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Location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81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Working 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hours?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94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3175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Problems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Childline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deals with?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82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81225" algn="l"/>
                        </a:tabLs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How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counsellors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help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22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Train</a:t>
                      </a:r>
                      <a:r>
                        <a:rPr lang="en-US" sz="24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volunteer pupils?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77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 Black" pitchFamily="34" charset="0"/>
                <a:cs typeface="Times New Roman" pitchFamily="18" charset="0"/>
              </a:rPr>
              <a:t>Confidence ( N)- </a:t>
            </a:r>
            <a:r>
              <a:rPr lang="en-US" sz="4000" b="1" dirty="0" smtClean="0">
                <a:solidFill>
                  <a:srgbClr val="92D050"/>
                </a:solidFill>
                <a:latin typeface="Arial Black" pitchFamily="34" charset="0"/>
                <a:cs typeface="Times New Roman" pitchFamily="18" charset="0"/>
              </a:rPr>
              <a:t>  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03587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   the </a:t>
            </a:r>
            <a:r>
              <a:rPr lang="en-US" sz="2400" u="sng" dirty="0">
                <a:latin typeface="Arial Black" pitchFamily="34" charset="0"/>
                <a:hlinkClick r:id="rId2" tooltip="belief"/>
              </a:rPr>
              <a:t>belief</a:t>
            </a:r>
            <a:r>
              <a:rPr lang="en-US" sz="2400" dirty="0">
                <a:latin typeface="Arial Black" pitchFamily="34" charset="0"/>
              </a:rPr>
              <a:t> that you are </a:t>
            </a:r>
            <a:r>
              <a:rPr lang="en-US" sz="2400" dirty="0" smtClean="0">
                <a:latin typeface="Arial Black" pitchFamily="34" charset="0"/>
              </a:rPr>
              <a:t>   </a:t>
            </a:r>
            <a:r>
              <a:rPr lang="en-US" sz="2400" u="sng" dirty="0" smtClean="0">
                <a:latin typeface="Arial Black" pitchFamily="34" charset="0"/>
                <a:hlinkClick r:id="rId3" tooltip="able"/>
              </a:rPr>
              <a:t>able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>
                <a:latin typeface="Arial Black" pitchFamily="34" charset="0"/>
              </a:rPr>
              <a:t>to do </a:t>
            </a:r>
            <a:r>
              <a:rPr lang="en-US" sz="2400" u="sng" dirty="0">
                <a:latin typeface="Arial Black" pitchFamily="34" charset="0"/>
                <a:hlinkClick r:id="rId4" tooltip="things"/>
              </a:rPr>
              <a:t>things</a:t>
            </a:r>
            <a:r>
              <a:rPr lang="en-US" sz="2400" dirty="0">
                <a:latin typeface="Arial Black" pitchFamily="34" charset="0"/>
              </a:rPr>
              <a:t> well </a:t>
            </a:r>
            <a:endParaRPr lang="ru-RU" sz="2400" dirty="0"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>
            <a:off x="3203848" y="1616606"/>
            <a:ext cx="170378" cy="210558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55616" y="3933056"/>
            <a:ext cx="846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CONFIDENTIAL (</a:t>
            </a:r>
            <a:r>
              <a:rPr lang="en-US" sz="2800" b="1" dirty="0" err="1" smtClean="0">
                <a:latin typeface="Arial Black" pitchFamily="34" charset="0"/>
              </a:rPr>
              <a:t>Adj</a:t>
            </a:r>
            <a:r>
              <a:rPr lang="en-US" sz="2800" b="1" dirty="0" smtClean="0">
                <a:latin typeface="Arial Black" pitchFamily="34" charset="0"/>
              </a:rPr>
              <a:t>)  -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secret,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secretive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80648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latin typeface="Times New Roman"/>
              <a:ea typeface="Calibri"/>
            </a:endParaRPr>
          </a:p>
          <a:p>
            <a:r>
              <a:rPr lang="en-US" sz="4000" b="1" dirty="0" smtClean="0">
                <a:latin typeface="Times New Roman"/>
                <a:ea typeface="Calibri"/>
              </a:rPr>
              <a:t>SHELTER</a:t>
            </a:r>
            <a:r>
              <a:rPr lang="en-US" sz="2000" b="1" dirty="0" smtClean="0">
                <a:latin typeface="Times New Roman"/>
                <a:ea typeface="Calibri"/>
              </a:rPr>
              <a:t>  </a:t>
            </a:r>
            <a:r>
              <a:rPr lang="en-US" sz="3200" b="1" dirty="0" smtClean="0">
                <a:latin typeface="Times New Roman"/>
                <a:ea typeface="Calibri"/>
              </a:rPr>
              <a:t>(N)</a:t>
            </a:r>
            <a:r>
              <a:rPr lang="en-US" sz="2000" b="1" dirty="0" smtClean="0">
                <a:latin typeface="Times New Roman"/>
                <a:ea typeface="Calibri"/>
              </a:rPr>
              <a:t>  </a:t>
            </a:r>
          </a:p>
          <a:p>
            <a:r>
              <a:rPr lang="en-US" sz="3600" b="1" dirty="0" smtClean="0">
                <a:latin typeface="Times New Roman"/>
                <a:ea typeface="Calibri"/>
              </a:rPr>
              <a:t>-   </a:t>
            </a:r>
            <a:r>
              <a:rPr lang="en-US" sz="3600" dirty="0" smtClean="0">
                <a:latin typeface="Calibri"/>
                <a:ea typeface="Calibri"/>
                <a:cs typeface="Times New Roman"/>
              </a:rPr>
              <a:t>a </a:t>
            </a:r>
            <a:r>
              <a:rPr lang="en-US" sz="36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 tooltip="place"/>
              </a:rPr>
              <a:t>place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where </a:t>
            </a:r>
            <a:r>
              <a:rPr lang="en-US" sz="3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 tooltip="people"/>
              </a:rPr>
              <a:t>people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are </a:t>
            </a:r>
            <a:r>
              <a:rPr lang="en-US" sz="3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 tooltip="protected"/>
              </a:rPr>
              <a:t>protected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from </a:t>
            </a:r>
            <a:r>
              <a:rPr lang="en-US" sz="3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 tooltip="bad"/>
              </a:rPr>
              <a:t>bad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3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 tooltip="weather"/>
              </a:rPr>
              <a:t>weather</a:t>
            </a:r>
            <a:r>
              <a:rPr lang="en-US" sz="3600" dirty="0">
                <a:latin typeface="Calibri"/>
                <a:ea typeface="Calibri"/>
                <a:cs typeface="Times New Roman"/>
              </a:rPr>
              <a:t> or from </a:t>
            </a:r>
            <a:r>
              <a:rPr lang="en-US" sz="36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 tooltip="danger"/>
              </a:rPr>
              <a:t>danger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34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995904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HOME (N)</a:t>
            </a:r>
          </a:p>
          <a:p>
            <a:r>
              <a:rPr lang="en-US" sz="2800" b="1" dirty="0" smtClean="0">
                <a:latin typeface="Arial Black" pitchFamily="34" charset="0"/>
              </a:rPr>
              <a:t>         </a:t>
            </a:r>
            <a:r>
              <a:rPr lang="en-US" sz="2800" b="1" dirty="0">
                <a:solidFill>
                  <a:srgbClr val="92D050"/>
                </a:solidFill>
                <a:latin typeface="Arial Black" pitchFamily="34" charset="0"/>
              </a:rPr>
              <a:t>+</a:t>
            </a:r>
            <a:r>
              <a:rPr lang="en-US" sz="2800" b="1" dirty="0" smtClean="0">
                <a:latin typeface="Arial Black" pitchFamily="34" charset="0"/>
              </a:rPr>
              <a:t> </a:t>
            </a:r>
            <a:endParaRPr lang="en-US" sz="2800" b="1" dirty="0" smtClean="0">
              <a:solidFill>
                <a:srgbClr val="92D050"/>
              </a:solidFill>
              <a:latin typeface="Arial Black" pitchFamily="34" charset="0"/>
            </a:endParaRPr>
          </a:p>
          <a:p>
            <a:r>
              <a:rPr lang="en-US" sz="2800" b="1" dirty="0" smtClean="0">
                <a:latin typeface="Arial Black" pitchFamily="34" charset="0"/>
              </a:rPr>
              <a:t>        </a:t>
            </a:r>
            <a:endParaRPr lang="en-US" sz="4000" b="1" dirty="0" smtClean="0">
              <a:latin typeface="Arial Black" pitchFamily="34" charset="0"/>
            </a:endParaRPr>
          </a:p>
          <a:p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        </a:t>
            </a:r>
            <a:r>
              <a:rPr lang="en-US" sz="2800" b="1" dirty="0" smtClean="0">
                <a:solidFill>
                  <a:srgbClr val="FFC000"/>
                </a:solidFill>
                <a:latin typeface="Arial Black" pitchFamily="34" charset="0"/>
              </a:rPr>
              <a:t>LESS</a:t>
            </a:r>
            <a:r>
              <a:rPr lang="en-US" sz="2800" b="1" dirty="0" smtClean="0">
                <a:latin typeface="Arial Black" pitchFamily="34" charset="0"/>
              </a:rPr>
              <a:t> (</a:t>
            </a:r>
            <a:r>
              <a:rPr lang="en-US" sz="2800" b="1" dirty="0" err="1" smtClean="0">
                <a:latin typeface="Arial Black" pitchFamily="34" charset="0"/>
              </a:rPr>
              <a:t>Adj</a:t>
            </a:r>
            <a:r>
              <a:rPr lang="en-US" sz="2800" b="1" dirty="0" smtClean="0">
                <a:latin typeface="Arial Black" pitchFamily="34" charset="0"/>
              </a:rPr>
              <a:t>)  -  </a:t>
            </a:r>
          </a:p>
          <a:p>
            <a:r>
              <a:rPr lang="en-US" sz="2800" b="1" dirty="0" smtClean="0">
                <a:latin typeface="Arial Black" pitchFamily="34" charset="0"/>
              </a:rPr>
              <a:t> 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without a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 tooltip="place"/>
              </a:rPr>
              <a:t>place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3" tooltip="live"/>
              </a:rPr>
              <a:t>live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79712" y="3660682"/>
            <a:ext cx="1067584" cy="37547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31000" y="285293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4" tooltip="people"/>
              </a:rPr>
              <a:t>people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who are homeless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flipV="1">
            <a:off x="4694584" y="3848419"/>
            <a:ext cx="2416616" cy="376050"/>
          </a:xfrm>
          <a:prstGeom prst="bentConnector3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7113824" y="3376156"/>
            <a:ext cx="955224" cy="50582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608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/>
                <a:ea typeface="Calibri"/>
              </a:rPr>
              <a:t>Wide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range</a:t>
            </a:r>
            <a:r>
              <a:rPr lang="en-US" sz="4000" b="1" dirty="0">
                <a:latin typeface="Times New Roman"/>
                <a:ea typeface="Calibri"/>
              </a:rPr>
              <a:t> of problems </a:t>
            </a:r>
            <a:endParaRPr lang="ru-RU" sz="4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843808" y="2636912"/>
            <a:ext cx="1152520" cy="115212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43608" y="378904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amount/number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95249" y="1988840"/>
            <a:ext cx="3960440" cy="1584176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CHILDLINE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9247" y="457508"/>
            <a:ext cx="1474058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WHAT?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6130" y="4403509"/>
            <a:ext cx="1349280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WHO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538" y="4899074"/>
            <a:ext cx="4678492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Problems to deal with?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2304256" cy="5232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LOCATION?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868143" y="980728"/>
            <a:ext cx="1750586" cy="13081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403648" y="1585258"/>
            <a:ext cx="1737644" cy="51019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259632" y="3573016"/>
            <a:ext cx="2736304" cy="119591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10839" y="3573016"/>
            <a:ext cx="2452466" cy="74197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92040" y="2658296"/>
            <a:ext cx="3295404" cy="1152128"/>
          </a:xfrm>
          <a:prstGeom prst="ellipse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/>
                <a:ea typeface="Calibri"/>
                <a:cs typeface="Times New Roman"/>
              </a:rPr>
              <a:t>CHILDLINE </a:t>
            </a:r>
            <a:endParaRPr lang="ru-RU" sz="2800" dirty="0">
              <a:effectLst/>
              <a:ea typeface="Calibri"/>
              <a:cs typeface="Times New Roman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988756" y="2943232"/>
            <a:ext cx="1132828" cy="29112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1211680" y="2708919"/>
            <a:ext cx="1272088" cy="52544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77960" y="2772695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REJECT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603" y="2478087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JOIN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582018"/>
            <a:ext cx="1402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9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799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/>
                <a:ea typeface="Calibri"/>
              </a:rPr>
              <a:t>Many people would consider getting involved with </a:t>
            </a:r>
            <a:r>
              <a:rPr lang="en-US" sz="4400" dirty="0" err="1">
                <a:latin typeface="Times New Roman"/>
                <a:ea typeface="Calibri"/>
              </a:rPr>
              <a:t>Childline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957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signiausa.com/wp-content/uploads/sites/65/2017/10/Bully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squarespace.com/static/5c527350ee17597642f35aa2/5cca32839b747a750d68dba0/5cd9df8ca4222f4ef25f3d33/1557782614302/?format=1500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068fbf7d09a881aa7310d2a2358d10e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1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1061chez.ca/wp-content/uploads/sites/23/2018/11/figh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5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805216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TOPIC  OF THE LESSON ?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atin typeface="Times New Roman"/>
                <a:ea typeface="MS Mincho"/>
              </a:rPr>
              <a:t>How can the </a:t>
            </a:r>
            <a:r>
              <a:rPr lang="en-US" sz="6000" b="1" dirty="0">
                <a:latin typeface="Times New Roman"/>
                <a:ea typeface="MS Mincho"/>
              </a:rPr>
              <a:t>kids’ </a:t>
            </a:r>
            <a:r>
              <a:rPr lang="en-US" sz="6000" b="1" dirty="0" smtClean="0">
                <a:latin typeface="Times New Roman"/>
                <a:ea typeface="MS Mincho"/>
              </a:rPr>
              <a:t>problems be </a:t>
            </a:r>
            <a:r>
              <a:rPr lang="en-US" sz="6000" b="1" dirty="0" smtClean="0">
                <a:latin typeface="Times New Roman"/>
                <a:ea typeface="MS Mincho"/>
              </a:rPr>
              <a:t>sol</a:t>
            </a:r>
            <a:r>
              <a:rPr lang="en-US" sz="6000" b="1" dirty="0" smtClean="0">
                <a:latin typeface="Times New Roman"/>
                <a:ea typeface="MS Mincho"/>
              </a:rPr>
              <a:t>ved</a:t>
            </a:r>
            <a:r>
              <a:rPr lang="en-US" sz="6000" b="1" dirty="0" smtClean="0">
                <a:latin typeface="Times New Roman"/>
                <a:ea typeface="MS Mincho"/>
              </a:rPr>
              <a:t>?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370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92696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/>
              <a:t>Solution   (N)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640952" y="3282692"/>
            <a:ext cx="1512168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0952" y="3427794"/>
            <a:ext cx="576064" cy="15293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690296" y="2422315"/>
            <a:ext cx="1800200" cy="66167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83568" y="2687216"/>
            <a:ext cx="3957384" cy="1317848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SOLVE (V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)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5" name="Прямая со стрелкой 14"/>
          <p:cNvCxnSpPr>
            <a:stCxn id="12" idx="7"/>
          </p:cNvCxnSpPr>
          <p:nvPr/>
        </p:nvCxnSpPr>
        <p:spPr>
          <a:xfrm flipH="1" flipV="1">
            <a:off x="2843811" y="1376608"/>
            <a:ext cx="1217596" cy="150360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207</Words>
  <Application>Microsoft Office PowerPoint</Application>
  <PresentationFormat>Экран (4:3)</PresentationFormat>
  <Paragraphs>55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16</cp:revision>
  <dcterms:created xsi:type="dcterms:W3CDTF">2019-10-19T18:03:34Z</dcterms:created>
  <dcterms:modified xsi:type="dcterms:W3CDTF">2020-03-07T22:17:52Z</dcterms:modified>
</cp:coreProperties>
</file>